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82" r:id="rId21"/>
    <p:sldId id="279" r:id="rId22"/>
    <p:sldId id="280" r:id="rId23"/>
    <p:sldId id="281" r:id="rId24"/>
    <p:sldId id="265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96" y="5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microsoft.com/office/2007/relationships/hdphoto" Target="../media/hdphoto4.wdp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95400" y="3502744"/>
            <a:ext cx="12723741" cy="4028888"/>
            <a:chOff x="1678059" y="3476812"/>
            <a:chExt cx="11836072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059" y="3476812"/>
              <a:ext cx="11836072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626146" y="1896457"/>
            <a:ext cx="767232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SEQUENCE 생성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9" y="2583543"/>
            <a:ext cx="9107651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6" y="2954745"/>
            <a:ext cx="17726970" cy="45082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9"/>
          <a:stretch/>
        </p:blipFill>
        <p:spPr>
          <a:xfrm>
            <a:off x="1828800" y="5208871"/>
            <a:ext cx="16280296" cy="433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8" y="2568634"/>
            <a:ext cx="6896317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12527"/>
            <a:ext cx="17706324" cy="4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"/>
            <a:ext cx="17022512" cy="104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TRIGGER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4565"/>
            <a:ext cx="11953290" cy="7154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44" y="2781300"/>
            <a:ext cx="10394417" cy="5699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00715"/>
            <a:ext cx="14628135" cy="57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87706" y="2806231"/>
            <a:ext cx="13111213" cy="7230388"/>
            <a:chOff x="487706" y="2806231"/>
            <a:chExt cx="13111213" cy="72303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2806231"/>
              <a:ext cx="13111213" cy="661024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9271530"/>
              <a:ext cx="8808694" cy="76508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" y="4297196"/>
            <a:ext cx="17702689" cy="47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TRIGGER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6280"/>
            <a:ext cx="17486742" cy="4505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42" y="2278867"/>
            <a:ext cx="12733558" cy="71647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0" y="5007330"/>
            <a:ext cx="17748842" cy="44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4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" y="2857500"/>
            <a:ext cx="10116664" cy="6610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150825"/>
            <a:ext cx="9984848" cy="57894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13" y="2112913"/>
            <a:ext cx="8322217" cy="80994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53" y="3374211"/>
            <a:ext cx="13106400" cy="626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9" y="3258107"/>
            <a:ext cx="14823879" cy="5238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939836"/>
            <a:ext cx="10640965" cy="6452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693829"/>
            <a:ext cx="14543802" cy="574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VIEW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39"/>
            <a:ext cx="17595953" cy="4920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6" y="4991100"/>
            <a:ext cx="16394198" cy="46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VIEW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33565"/>
            <a:ext cx="17595953" cy="3015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5" y="6183078"/>
            <a:ext cx="16394198" cy="25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309785" y="2821790"/>
            <a:ext cx="15666144" cy="6799025"/>
            <a:chOff x="1309785" y="2821790"/>
            <a:chExt cx="15666144" cy="67990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9785" y="2821790"/>
              <a:ext cx="15666144" cy="67990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VIEW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5" y="2980220"/>
            <a:ext cx="17349493" cy="65828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0" y="2832664"/>
            <a:ext cx="10229551" cy="4144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257" y="3298739"/>
            <a:ext cx="6930146" cy="48807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725523"/>
            <a:ext cx="8323021" cy="61620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21" y="5638058"/>
            <a:ext cx="8948071" cy="56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4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VIEW</a:t>
            </a:r>
            <a:r>
              <a:rPr lang="ko-KR" altLang="en-US" sz="50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조회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49" y="3086100"/>
            <a:ext cx="12573000" cy="66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VIEW</a:t>
            </a:r>
            <a:r>
              <a:rPr lang="ko-KR" altLang="en-US" sz="50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조회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13132"/>
            <a:ext cx="1585660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VIEW</a:t>
            </a:r>
            <a:r>
              <a:rPr lang="ko-KR" altLang="en-US" sz="50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조회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22018"/>
            <a:ext cx="15856609" cy="55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8065"/>
            <a:ext cx="18288000" cy="7902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2063006" y="2680346"/>
            <a:ext cx="3625346" cy="3476986"/>
            <a:chOff x="2721428" y="2885714"/>
            <a:chExt cx="3700000" cy="3700000"/>
          </a:xfrm>
          <a:solidFill>
            <a:schemeClr val="accent3">
              <a:lumMod val="20000"/>
              <a:lumOff val="80000"/>
            </a:schemeClr>
          </a:solidFill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428" y="2885714"/>
              <a:ext cx="3700000" cy="3700000"/>
            </a:xfrm>
            <a:prstGeom prst="rect">
              <a:avLst/>
            </a:prstGeom>
            <a:grpFill/>
          </p:spPr>
        </p:pic>
      </p:grpSp>
      <p:sp>
        <p:nvSpPr>
          <p:cNvPr id="22" name="Object 22"/>
          <p:cNvSpPr txBox="1"/>
          <p:nvPr/>
        </p:nvSpPr>
        <p:spPr>
          <a:xfrm>
            <a:off x="1192006" y="332980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242424"/>
                </a:solidFill>
                <a:latin typeface="THELuxGoEB" pitchFamily="34" charset="0"/>
                <a:cs typeface="THELuxGoEB" pitchFamily="34" charset="0"/>
              </a:rPr>
              <a:t>05. 자체 평가 의견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10223" y="4003340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테이블 정규화</a:t>
            </a:r>
            <a:endParaRPr lang="en-US" sz="48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324" y="2285026"/>
            <a:ext cx="4238207" cy="423820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075931" y="4355576"/>
            <a:ext cx="5987858" cy="4321388"/>
            <a:chOff x="6075931" y="4355576"/>
            <a:chExt cx="5987858" cy="432138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191011" y="4355576"/>
              <a:ext cx="5872778" cy="4321388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49" idx="1"/>
            </p:cNvCxnSpPr>
            <p:nvPr/>
          </p:nvCxnSpPr>
          <p:spPr>
            <a:xfrm flipH="1">
              <a:off x="6075931" y="4404131"/>
              <a:ext cx="5933814" cy="4272833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bject 15"/>
          <p:cNvSpPr txBox="1"/>
          <p:nvPr/>
        </p:nvSpPr>
        <p:spPr>
          <a:xfrm>
            <a:off x="12009745" y="3988632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주문 취소 기능</a:t>
            </a:r>
            <a:endParaRPr lang="en-US" sz="48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92" y="6894120"/>
            <a:ext cx="3392880" cy="3392880"/>
          </a:xfrm>
          <a:prstGeom prst="rect">
            <a:avLst/>
          </a:prstGeom>
        </p:spPr>
      </p:pic>
      <p:sp>
        <p:nvSpPr>
          <p:cNvPr id="51" name="Object 15"/>
          <p:cNvSpPr txBox="1"/>
          <p:nvPr/>
        </p:nvSpPr>
        <p:spPr>
          <a:xfrm>
            <a:off x="1328675" y="7780511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복잡한 수식 단순화와 분리</a:t>
            </a:r>
            <a:endParaRPr lang="en-US" sz="48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15" y="6412201"/>
            <a:ext cx="3596824" cy="3596824"/>
          </a:xfrm>
          <a:prstGeom prst="rect">
            <a:avLst/>
          </a:prstGeom>
        </p:spPr>
      </p:pic>
      <p:sp>
        <p:nvSpPr>
          <p:cNvPr id="55" name="Object 15"/>
          <p:cNvSpPr txBox="1"/>
          <p:nvPr/>
        </p:nvSpPr>
        <p:spPr>
          <a:xfrm>
            <a:off x="12037819" y="7767970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여러 품목 주문 문제 해결</a:t>
            </a:r>
            <a:endParaRPr lang="en-US" sz="48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7111192" y="4404131"/>
            <a:ext cx="3993359" cy="3993359"/>
            <a:chOff x="11176629" y="5530153"/>
            <a:chExt cx="3993359" cy="399335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76629" y="5530153"/>
              <a:ext cx="3993359" cy="3993359"/>
              <a:chOff x="11176629" y="5530153"/>
              <a:chExt cx="3993359" cy="399335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176629" y="5530153"/>
                <a:ext cx="3993359" cy="399335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116" y="5715568"/>
              <a:ext cx="3578142" cy="357814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42606" y="2953229"/>
            <a:ext cx="16800503" cy="5655742"/>
            <a:chOff x="742606" y="2953229"/>
            <a:chExt cx="16800503" cy="56557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606" y="2953229"/>
              <a:ext cx="16800503" cy="565574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30370" y="2789821"/>
            <a:ext cx="15824974" cy="7066094"/>
            <a:chOff x="1230370" y="2789821"/>
            <a:chExt cx="15824974" cy="70660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370" y="2789821"/>
              <a:ext cx="15824974" cy="706609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04998" y="3173438"/>
            <a:ext cx="16475718" cy="6106830"/>
            <a:chOff x="904998" y="3173438"/>
            <a:chExt cx="16475718" cy="61068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98" y="3173438"/>
              <a:ext cx="16475718" cy="61068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38200" y="3623832"/>
            <a:ext cx="16475718" cy="2523938"/>
            <a:chOff x="838200" y="3623832"/>
            <a:chExt cx="16475718" cy="25239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623832"/>
              <a:ext cx="16475718" cy="25239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2575" y="2009262"/>
            <a:ext cx="556243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기초 사용자 등록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4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0274" y="2129552"/>
            <a:ext cx="6620925" cy="2573683"/>
            <a:chOff x="7380274" y="2129552"/>
            <a:chExt cx="6620925" cy="25736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0274" y="2129552"/>
              <a:ext cx="6620925" cy="2573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29101" y="3416393"/>
            <a:ext cx="6171429" cy="5695208"/>
            <a:chOff x="11129101" y="3416393"/>
            <a:chExt cx="6171429" cy="5695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9101" y="3416393"/>
              <a:ext cx="6171429" cy="56952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20586" y="1945117"/>
            <a:ext cx="11451179" cy="6131716"/>
            <a:chOff x="6728472" y="1896457"/>
            <a:chExt cx="11451179" cy="6131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472" y="1896457"/>
              <a:ext cx="11451179" cy="61317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91710" y="5448300"/>
            <a:ext cx="10383368" cy="4703124"/>
            <a:chOff x="7796283" y="5142857"/>
            <a:chExt cx="10383368" cy="47031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6283" y="5142857"/>
              <a:ext cx="10383368" cy="47031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2" y="3212527"/>
            <a:ext cx="10279587" cy="6655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57" y="2794718"/>
            <a:ext cx="13941899" cy="30345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56" y="3155963"/>
            <a:ext cx="10896600" cy="71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218</Words>
  <Application>Microsoft Office PowerPoint</Application>
  <PresentationFormat>사용자 지정</PresentationFormat>
  <Paragraphs>71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?? ??</vt:lpstr>
      <vt:lpstr>Noto Sans CJK KR Medium</vt:lpstr>
      <vt:lpstr>THELuxGoEB</vt:lpstr>
      <vt:lpstr>THELuxGoM</vt:lpstr>
      <vt:lpstr>THELuxGoR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11</cp:revision>
  <dcterms:created xsi:type="dcterms:W3CDTF">2023-04-06T12:22:40Z</dcterms:created>
  <dcterms:modified xsi:type="dcterms:W3CDTF">2023-04-06T06:13:38Z</dcterms:modified>
</cp:coreProperties>
</file>